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白井 快理" initials="白井" lastIdx="1" clrIdx="0">
    <p:extLst>
      <p:ext uri="{19B8F6BF-5375-455C-9EA6-DF929625EA0E}">
        <p15:presenceInfo xmlns:p15="http://schemas.microsoft.com/office/powerpoint/2012/main" userId="S-1-5-21-2319409950-2389570134-4242108266-258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6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F4460A-1B4D-4173-B36C-0586935C1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7F45247-4C5A-4283-B179-2B5B05F46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B5B6F2-0521-4B1D-96AE-8680E788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B0D30D-ABB5-4F8F-9A03-2FD93C1A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BB48EF-9A21-401A-8D40-946B41C7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73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9A2306-FF37-4AC5-AE02-6171317C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027BF0-5F69-449C-BC8E-C4F33F935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3CECEF-00C2-475D-BED1-12615595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C30C1C-106D-4765-854C-13C2309F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9D88E8-B26B-47E3-AF4D-40245A6D6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64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D68B816-6924-47AF-8E0D-C2A3A8209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03C714F-1DF1-4087-8421-B3D45103A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169A81-0D1F-4866-8A67-83159022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3F2EF2-8830-4EA0-801B-97D36EB3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70A4FA-284C-40E2-98ED-DBBCDF01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70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A8E5E-7084-4F27-B0E1-043D66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7E-6D0F-4DD4-81B1-70A19AA7F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F2563C-1DD7-4202-8000-032843B4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9C4872-CC82-4BB4-B2D1-99567B42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549DD5-3EFA-4F6F-8187-E59F9156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27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16DBF-40E4-47B1-87BA-749FDD488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E0F399-AE2A-447A-864C-A9D6BE78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57856B-11B0-444A-AF55-AA63655F1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43FAFB-1223-4168-AB3B-9427DF80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3F1436-7083-43C6-8AFB-C68CED71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79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9FF2D9-F8DB-4A52-82A2-CA49D24C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5236B4-BAD9-4A36-A6BD-F9C164634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D4084A-01DD-4344-B562-23E27FBA2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584200-C5B5-4989-9120-7B51D35D3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1E81A4-7BAC-46CC-A5C3-DD03EB82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D8F1EB5-55D7-464D-8CA1-E9FB6A19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856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9E5253-ED66-4D8B-A084-AC5EB6F4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59E4D0-C418-4A57-8238-4BCD4906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61F881-E255-4454-BE89-C374DE7AC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1283E0B-D22F-485A-B6DC-1AA87B127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14901FA-B1CC-47A4-BD1B-F39518F2F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05F73C0-CF08-4C78-AD15-F74F1FF7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5B03D6-6789-4B3E-924D-D7C7E729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9737145-1AAF-48F1-8CBA-8848A1C4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3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DBA3E0-413F-4A9C-8540-29A0471C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B0C967A-6E27-48B0-922F-5A78CFFE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9124D14-0657-4BD0-A3A4-A5816FB8F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40A768-D23E-421F-AF5C-77CFA2A7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8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F07E44A-06CF-4483-A2D5-3EA43FA9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458A328-852B-407B-92AA-237BAC82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8BE42D-DB0F-45E1-A0A5-99B22C7C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6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BECE0A-CF10-40FA-AA72-120A8786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7A76A9-6E57-455A-AFAA-3A6C69C98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CE3DA3A-E909-4B78-9E20-0A79C0E64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C36F28F-A094-4C27-8C78-A9B6D25F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3DECE1-B688-4A37-87E5-27502738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5139B0-332E-4CFC-A651-96546DD2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58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1C25A1-76E1-4388-82A5-50306354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DE302B-4379-4ADA-96FF-3C21384E8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267135-9F26-4010-9CAF-C272CBD67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B63BE03-1422-4ED6-905E-70D2D4D1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8CACD0-D942-4C26-BEF0-C02C8590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192D69-BAC2-46BF-94E1-7FCCF6FC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53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E78F6BB-04B6-4820-A099-E24D2484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A9EC97-E845-4FC7-8E9F-CDF3DCC9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9F2C00-2D66-4749-8CD3-4DEB2E8AB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3119C-0C86-4187-AA41-49D5F2D16554}" type="datetimeFigureOut">
              <a:rPr kumimoji="1" lang="ja-JP" altLang="en-US" smtClean="0"/>
              <a:t>2020/11/16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80729E-EE63-46D7-9E4A-B5C86BE2A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99ECD4-1692-4363-9D30-5FA69EB86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1DEC7-16AA-4397-BA7F-3A47E088B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9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ites.google.com/view/kinobt-portfol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F90527EC-1E2A-46FD-A0A0-9B2CB1E6F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9A1DCE2-749B-4BA7-ABA2-B17601BA6027}"/>
              </a:ext>
            </a:extLst>
          </p:cNvPr>
          <p:cNvSpPr/>
          <p:nvPr/>
        </p:nvSpPr>
        <p:spPr>
          <a:xfrm>
            <a:off x="-114300" y="-81643"/>
            <a:ext cx="12409714" cy="7078436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BD8079-BA8F-466E-9263-F2C4297C6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02" y="4073766"/>
            <a:ext cx="4579952" cy="257622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4FCA2A1-C29C-4210-82B8-34941C009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4" y="1361093"/>
            <a:ext cx="4579952" cy="257622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DC19019-A9A5-4264-BCCE-991FB2F78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4" y="4073766"/>
            <a:ext cx="4579953" cy="2576223"/>
          </a:xfrm>
          <a:prstGeom prst="rect">
            <a:avLst/>
          </a:prstGeom>
        </p:spPr>
      </p:pic>
      <p:sp>
        <p:nvSpPr>
          <p:cNvPr id="17" name="四角形: 対角を切り取る 16">
            <a:extLst>
              <a:ext uri="{FF2B5EF4-FFF2-40B4-BE49-F238E27FC236}">
                <a16:creationId xmlns:a16="http://schemas.microsoft.com/office/drawing/2014/main" id="{D9BBF4EF-FF04-437D-8DA4-336BFEE2E807}"/>
              </a:ext>
            </a:extLst>
          </p:cNvPr>
          <p:cNvSpPr/>
          <p:nvPr/>
        </p:nvSpPr>
        <p:spPr>
          <a:xfrm>
            <a:off x="310165" y="142697"/>
            <a:ext cx="4637391" cy="1081946"/>
          </a:xfrm>
          <a:prstGeom prst="snip2DiagRect">
            <a:avLst/>
          </a:prstGeom>
          <a:solidFill>
            <a:srgbClr val="7F7F7F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DirectX12</a:t>
            </a:r>
            <a:r>
              <a:rPr kumimoji="1" lang="ja-JP" altLang="en-US" sz="2400" dirty="0"/>
              <a:t>パーティクルデモ</a:t>
            </a:r>
          </a:p>
        </p:txBody>
      </p:sp>
      <p:sp>
        <p:nvSpPr>
          <p:cNvPr id="20" name="フローチャート: データ 19">
            <a:extLst>
              <a:ext uri="{FF2B5EF4-FFF2-40B4-BE49-F238E27FC236}">
                <a16:creationId xmlns:a16="http://schemas.microsoft.com/office/drawing/2014/main" id="{0DD84962-49F6-4A40-8EE8-60D12D9CA374}"/>
              </a:ext>
            </a:extLst>
          </p:cNvPr>
          <p:cNvSpPr/>
          <p:nvPr/>
        </p:nvSpPr>
        <p:spPr>
          <a:xfrm>
            <a:off x="5528374" y="1730652"/>
            <a:ext cx="5676900" cy="2131021"/>
          </a:xfrm>
          <a:prstGeom prst="flowChartInputOutpu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44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C52AA8E-6996-489E-ADE3-61782D6944E4}"/>
              </a:ext>
            </a:extLst>
          </p:cNvPr>
          <p:cNvSpPr txBox="1"/>
          <p:nvPr/>
        </p:nvSpPr>
        <p:spPr>
          <a:xfrm>
            <a:off x="6503231" y="1830348"/>
            <a:ext cx="4006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・</a:t>
            </a:r>
            <a:r>
              <a:rPr kumimoji="1" lang="en-US" altLang="ja-JP" b="1" dirty="0"/>
              <a:t>DirectX12</a:t>
            </a:r>
            <a:r>
              <a:rPr kumimoji="1" lang="ja-JP" altLang="en-US" b="1" dirty="0"/>
              <a:t>自作描画ライブラリ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lang="en-US" altLang="ja-JP" b="1" dirty="0"/>
              <a:t>GPU</a:t>
            </a:r>
            <a:r>
              <a:rPr lang="ja-JP" altLang="en-US" b="1" dirty="0"/>
              <a:t>パーティクル</a:t>
            </a:r>
            <a:endParaRPr lang="en-US" altLang="ja-JP" b="1" dirty="0"/>
          </a:p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Bloom</a:t>
            </a:r>
          </a:p>
          <a:p>
            <a:r>
              <a:rPr lang="ja-JP" altLang="en-US" b="1" dirty="0"/>
              <a:t>・被写界深度</a:t>
            </a:r>
            <a:endParaRPr lang="en-US" altLang="ja-JP" b="1" dirty="0"/>
          </a:p>
          <a:p>
            <a:r>
              <a:rPr lang="ja-JP" altLang="en-US" b="1" dirty="0"/>
              <a:t>・アンチエイリアス</a:t>
            </a:r>
            <a:r>
              <a:rPr lang="en-US" altLang="ja-JP" b="1" dirty="0"/>
              <a:t>(MSAA / FXAA)</a:t>
            </a:r>
          </a:p>
          <a:p>
            <a:r>
              <a:rPr lang="ja-JP" altLang="en-US" b="1" dirty="0"/>
              <a:t>・固定軸ビルボードの平面化</a:t>
            </a:r>
            <a:endParaRPr lang="en-US" altLang="ja-JP" b="1" dirty="0"/>
          </a:p>
          <a:p>
            <a:r>
              <a:rPr lang="ja-JP" altLang="en-US" b="1" dirty="0"/>
              <a:t>・</a:t>
            </a:r>
            <a:r>
              <a:rPr lang="en-US" altLang="ja-JP" b="1" dirty="0" err="1"/>
              <a:t>ImGui</a:t>
            </a:r>
            <a:r>
              <a:rPr lang="ja-JP" altLang="en-US" b="1" dirty="0"/>
              <a:t>を使用した花火エディタ</a:t>
            </a:r>
          </a:p>
        </p:txBody>
      </p:sp>
      <p:sp>
        <p:nvSpPr>
          <p:cNvPr id="26" name="フローチャート: 処理 25">
            <a:extLst>
              <a:ext uri="{FF2B5EF4-FFF2-40B4-BE49-F238E27FC236}">
                <a16:creationId xmlns:a16="http://schemas.microsoft.com/office/drawing/2014/main" id="{7990022B-0C88-4CB2-B447-A6AB85386EDB}"/>
              </a:ext>
            </a:extLst>
          </p:cNvPr>
          <p:cNvSpPr/>
          <p:nvPr/>
        </p:nvSpPr>
        <p:spPr>
          <a:xfrm>
            <a:off x="8118231" y="142697"/>
            <a:ext cx="3956538" cy="1200329"/>
          </a:xfrm>
          <a:prstGeom prst="flowChartProcess">
            <a:avLst/>
          </a:prstGeom>
          <a:solidFill>
            <a:srgbClr val="8FAADC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0B2468F-B147-4615-94EC-85FBE51D1CDB}"/>
              </a:ext>
            </a:extLst>
          </p:cNvPr>
          <p:cNvSpPr txBox="1"/>
          <p:nvPr/>
        </p:nvSpPr>
        <p:spPr>
          <a:xfrm>
            <a:off x="8169938" y="205007"/>
            <a:ext cx="4177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hlinkClick r:id="rId6"/>
              </a:rPr>
              <a:t>ECC</a:t>
            </a:r>
            <a:r>
              <a:rPr kumimoji="1" lang="ja-JP" altLang="en-US" sz="2400" b="1" dirty="0">
                <a:hlinkClick r:id="rId6"/>
              </a:rPr>
              <a:t>コンピュータ専門学校</a:t>
            </a:r>
            <a:endParaRPr kumimoji="1" lang="en-US" altLang="ja-JP" sz="2400" b="1" dirty="0">
              <a:hlinkClick r:id="rId6"/>
            </a:endParaRPr>
          </a:p>
          <a:p>
            <a:r>
              <a:rPr kumimoji="1" lang="en-US" altLang="ja-JP" sz="2400" b="1" dirty="0">
                <a:hlinkClick r:id="rId6"/>
              </a:rPr>
              <a:t>PG</a:t>
            </a:r>
            <a:r>
              <a:rPr lang="ja-JP" altLang="en-US" sz="2400" b="1" dirty="0">
                <a:hlinkClick r:id="rId6"/>
              </a:rPr>
              <a:t>専攻 </a:t>
            </a:r>
            <a:r>
              <a:rPr lang="en-US" altLang="ja-JP" sz="2400" b="1" dirty="0">
                <a:hlinkClick r:id="rId6"/>
              </a:rPr>
              <a:t>4</a:t>
            </a:r>
            <a:r>
              <a:rPr lang="ja-JP" altLang="en-US" sz="2400" b="1" dirty="0">
                <a:hlinkClick r:id="rId6"/>
              </a:rPr>
              <a:t>年生コース </a:t>
            </a:r>
            <a:r>
              <a:rPr lang="en-US" altLang="ja-JP" sz="2400" b="1" dirty="0">
                <a:hlinkClick r:id="rId6"/>
              </a:rPr>
              <a:t>3</a:t>
            </a:r>
            <a:r>
              <a:rPr lang="ja-JP" altLang="en-US" sz="2400" b="1" dirty="0">
                <a:hlinkClick r:id="rId6"/>
              </a:rPr>
              <a:t>年</a:t>
            </a:r>
            <a:endParaRPr kumimoji="1" lang="en-US" altLang="ja-JP" sz="2400" b="1" dirty="0">
              <a:hlinkClick r:id="rId6"/>
            </a:endParaRPr>
          </a:p>
          <a:p>
            <a:r>
              <a:rPr kumimoji="1" lang="en-US" altLang="ja-JP" sz="2400" b="1" dirty="0">
                <a:hlinkClick r:id="rId6"/>
              </a:rPr>
              <a:t>GR3A</a:t>
            </a:r>
            <a:r>
              <a:rPr kumimoji="1" lang="ja-JP" altLang="en-US" sz="2400" b="1" dirty="0">
                <a:hlinkClick r:id="rId6"/>
              </a:rPr>
              <a:t>　白井快理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5768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50</Words>
  <Application>Microsoft Office PowerPoint</Application>
  <PresentationFormat>ワイド画面</PresentationFormat>
  <Paragraphs>11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白井 快理</dc:creator>
  <cp:lastModifiedBy>白井 快理</cp:lastModifiedBy>
  <cp:revision>4</cp:revision>
  <dcterms:created xsi:type="dcterms:W3CDTF">2020-11-16T06:37:09Z</dcterms:created>
  <dcterms:modified xsi:type="dcterms:W3CDTF">2020-11-16T07:07:41Z</dcterms:modified>
</cp:coreProperties>
</file>